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9AD67-1852-4250-9C06-F2AEC5D867B3}" type="datetimeFigureOut">
              <a:rPr lang="ar-EG" smtClean="0"/>
              <a:t>08/09/1441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FC9-2A5C-4D3B-8988-07359EC1234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77888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9AD67-1852-4250-9C06-F2AEC5D867B3}" type="datetimeFigureOut">
              <a:rPr lang="ar-EG" smtClean="0"/>
              <a:t>08/09/1441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FC9-2A5C-4D3B-8988-07359EC1234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7031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9AD67-1852-4250-9C06-F2AEC5D867B3}" type="datetimeFigureOut">
              <a:rPr lang="ar-EG" smtClean="0"/>
              <a:t>08/09/1441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FC9-2A5C-4D3B-8988-07359EC1234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41928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9AD67-1852-4250-9C06-F2AEC5D867B3}" type="datetimeFigureOut">
              <a:rPr lang="ar-EG" smtClean="0"/>
              <a:t>08/09/1441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FC9-2A5C-4D3B-8988-07359EC1234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70520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9AD67-1852-4250-9C06-F2AEC5D867B3}" type="datetimeFigureOut">
              <a:rPr lang="ar-EG" smtClean="0"/>
              <a:t>08/09/1441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FC9-2A5C-4D3B-8988-07359EC1234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26840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9AD67-1852-4250-9C06-F2AEC5D867B3}" type="datetimeFigureOut">
              <a:rPr lang="ar-EG" smtClean="0"/>
              <a:t>08/09/1441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FC9-2A5C-4D3B-8988-07359EC1234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68002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9AD67-1852-4250-9C06-F2AEC5D867B3}" type="datetimeFigureOut">
              <a:rPr lang="ar-EG" smtClean="0"/>
              <a:t>08/09/1441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FC9-2A5C-4D3B-8988-07359EC1234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45664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9AD67-1852-4250-9C06-F2AEC5D867B3}" type="datetimeFigureOut">
              <a:rPr lang="ar-EG" smtClean="0"/>
              <a:t>08/09/1441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FC9-2A5C-4D3B-8988-07359EC1234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87616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9AD67-1852-4250-9C06-F2AEC5D867B3}" type="datetimeFigureOut">
              <a:rPr lang="ar-EG" smtClean="0"/>
              <a:t>08/09/1441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FC9-2A5C-4D3B-8988-07359EC1234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7994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9AD67-1852-4250-9C06-F2AEC5D867B3}" type="datetimeFigureOut">
              <a:rPr lang="ar-EG" smtClean="0"/>
              <a:t>08/09/1441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FC9-2A5C-4D3B-8988-07359EC1234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0968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9AD67-1852-4250-9C06-F2AEC5D867B3}" type="datetimeFigureOut">
              <a:rPr lang="ar-EG" smtClean="0"/>
              <a:t>08/09/1441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FC9-2A5C-4D3B-8988-07359EC1234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9645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9AD67-1852-4250-9C06-F2AEC5D867B3}" type="datetimeFigureOut">
              <a:rPr lang="ar-EG" smtClean="0"/>
              <a:t>08/09/1441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D8FC9-2A5C-4D3B-8988-07359EC1234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62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مكتبة الطفل والتقنيات الحديثة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70C0"/>
                </a:solidFill>
              </a:rPr>
              <a:t>د/ عبدالرحيم محمد عبدالرحيم أحمد</a:t>
            </a:r>
            <a:endParaRPr lang="ar-E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28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أهمية إدخال التقنيات الحديثة في مكتبات الأطفال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65906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استخدام الأنظمة الآلية بمكتبات الأطفال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66585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البرامج التي يقدمها النظام الآلي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985592"/>
            <a:ext cx="6400800" cy="2971800"/>
          </a:xfrm>
        </p:spPr>
        <p:txBody>
          <a:bodyPr>
            <a:normAutofit/>
          </a:bodyPr>
          <a:lstStyle/>
          <a:p>
            <a:r>
              <a:rPr lang="ar-EG" dirty="0" smtClean="0">
                <a:solidFill>
                  <a:srgbClr val="0070C0"/>
                </a:solidFill>
              </a:rPr>
              <a:t>1- قاعدة البيانات </a:t>
            </a:r>
            <a:r>
              <a:rPr lang="ar-EG" dirty="0" err="1" smtClean="0">
                <a:solidFill>
                  <a:srgbClr val="0070C0"/>
                </a:solidFill>
              </a:rPr>
              <a:t>الببليوجرافية</a:t>
            </a:r>
            <a:endParaRPr lang="ar-EG" dirty="0" smtClean="0">
              <a:solidFill>
                <a:srgbClr val="0070C0"/>
              </a:solidFill>
            </a:endParaRPr>
          </a:p>
          <a:p>
            <a:r>
              <a:rPr lang="ar-EG" dirty="0" smtClean="0">
                <a:solidFill>
                  <a:srgbClr val="0070C0"/>
                </a:solidFill>
              </a:rPr>
              <a:t>2- البحث والاسترجاع</a:t>
            </a:r>
          </a:p>
          <a:p>
            <a:r>
              <a:rPr lang="ar-EG" dirty="0" smtClean="0">
                <a:solidFill>
                  <a:srgbClr val="0070C0"/>
                </a:solidFill>
              </a:rPr>
              <a:t>3- الاستعارة والحجز</a:t>
            </a:r>
          </a:p>
          <a:p>
            <a:r>
              <a:rPr lang="ar-EG" dirty="0" smtClean="0">
                <a:solidFill>
                  <a:srgbClr val="0070C0"/>
                </a:solidFill>
              </a:rPr>
              <a:t>4- ملفات الاستناد</a:t>
            </a:r>
          </a:p>
          <a:p>
            <a:r>
              <a:rPr lang="ar-EG" dirty="0" smtClean="0">
                <a:solidFill>
                  <a:srgbClr val="0070C0"/>
                </a:solidFill>
              </a:rPr>
              <a:t>5- إصدار التقارير والإحصائيات</a:t>
            </a:r>
            <a:endParaRPr lang="ar-E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40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مواقع مكتبات الأطفال علي الإنترنت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1707504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49</Words>
  <Application>Microsoft Office PowerPoint</Application>
  <PresentationFormat>عرض على الشاشة (3:4)‏</PresentationFormat>
  <Paragraphs>11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نسق Office</vt:lpstr>
      <vt:lpstr>مكتبة الطفل والتقنيات الحديثة</vt:lpstr>
      <vt:lpstr>أهمية إدخال التقنيات الحديثة في مكتبات الأطفال</vt:lpstr>
      <vt:lpstr>استخدام الأنظمة الآلية بمكتبات الأطفال</vt:lpstr>
      <vt:lpstr>البرامج التي يقدمها النظام الآلي</vt:lpstr>
      <vt:lpstr>مواقع مكتبات الأطفال علي الإنترنت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مكتبة الطفل والتقنيات الحديثة</dc:title>
  <dc:creator>dream</dc:creator>
  <cp:lastModifiedBy>dream</cp:lastModifiedBy>
  <cp:revision>3</cp:revision>
  <dcterms:created xsi:type="dcterms:W3CDTF">2020-04-30T09:40:51Z</dcterms:created>
  <dcterms:modified xsi:type="dcterms:W3CDTF">2020-04-30T09:48:25Z</dcterms:modified>
</cp:coreProperties>
</file>